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1.emf"/><Relationship Id="rId4" Type="http://schemas.openxmlformats.org/officeDocument/2006/relationships/package" Target="../embeddings/Microsoft_Excel_Worksheet2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package" Target="../embeddings/Microsoft_Excel_Worksheet1.xls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ti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گزارش عملکرد 6 ماهه 1400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گروه آموزشی طراحی دوخت و کارودانش استان سیستان و بلوچستان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29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rtl="1"/>
            <a:r>
              <a:rPr lang="fa-IR" sz="1600" b="1" dirty="0">
                <a:cs typeface="B Nazanin" panose="00000400000000000000" pitchFamily="2" charset="-78"/>
              </a:rPr>
              <a:t>تهیه جزوه و ارسال به ایمبل دبیرخانه</a:t>
            </a:r>
            <a:endParaRPr lang="en-US" sz="1600" dirty="0">
              <a:cs typeface="B Nazanin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842364"/>
              </p:ext>
            </p:extLst>
          </p:nvPr>
        </p:nvGraphicFramePr>
        <p:xfrm>
          <a:off x="1526497" y="1565922"/>
          <a:ext cx="6898341" cy="4395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Acrobat Document" r:id="rId3" imgW="5667204" imgH="8019948" progId="AcroExch.Document.DC">
                  <p:embed/>
                </p:oleObj>
              </mc:Choice>
              <mc:Fallback>
                <p:oleObj name="Acrobat Document" r:id="rId3" imgW="5667204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6497" y="1565922"/>
                        <a:ext cx="6898341" cy="4395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8978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r" rtl="1"/>
            <a:r>
              <a:rPr lang="fa-IR" sz="1800" b="1" dirty="0">
                <a:cs typeface="B Nazanin" panose="00000400000000000000" pitchFamily="2" charset="-78"/>
              </a:rPr>
              <a:t>تهیه برنامه زمان بندی کارگاه های آموزشی هنر آموزان پوشاک و طراحی دوخت</a:t>
            </a:r>
            <a:endParaRPr lang="en-US" sz="1800" dirty="0">
              <a:cs typeface="B Nazanin" panose="00000400000000000000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752108"/>
              </p:ext>
            </p:extLst>
          </p:nvPr>
        </p:nvGraphicFramePr>
        <p:xfrm>
          <a:off x="1290918" y="1304365"/>
          <a:ext cx="6817658" cy="4737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Acrobat Document" r:id="rId3" imgW="5667204" imgH="8019948" progId="AcroExch.Document.DC">
                  <p:embed/>
                </p:oleObj>
              </mc:Choice>
              <mc:Fallback>
                <p:oleObj name="Acrobat Document" r:id="rId3" imgW="5667204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0918" y="1304365"/>
                        <a:ext cx="6817658" cy="4737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8627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416" y="609600"/>
            <a:ext cx="8596668" cy="1320800"/>
          </a:xfrm>
        </p:spPr>
        <p:txBody>
          <a:bodyPr>
            <a:normAutofit/>
          </a:bodyPr>
          <a:lstStyle/>
          <a:p>
            <a:pPr lvl="0" algn="just" rtl="1"/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برگزاری کارگاه آموزش مجازی اولین نشست تخصصی با عنوان تبیین و تشریح برنامه عملیاتی توسط سر گروه خانم فهیمه نجاری9/8/1400وگزارش و ارسال به دبیر خانه </a:t>
            </a:r>
            <a:endParaRPr lang="en-US" sz="1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37" y="1930400"/>
            <a:ext cx="2742163" cy="3881437"/>
          </a:xfr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99489"/>
              </p:ext>
            </p:extLst>
          </p:nvPr>
        </p:nvGraphicFramePr>
        <p:xfrm>
          <a:off x="4702703" y="1439862"/>
          <a:ext cx="418623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Acrobat Document" r:id="rId4" imgW="5828995" imgH="7543706" progId="AcroExch.Document.DC">
                  <p:embed/>
                </p:oleObj>
              </mc:Choice>
              <mc:Fallback>
                <p:oleObj name="Acrobat Document" r:id="rId4" imgW="5828995" imgH="754370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02703" y="1439862"/>
                        <a:ext cx="418623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7192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just" rtl="1"/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برگزاری کارگاه آموزش مجازی با عنوان جنسیت سازی پارچه توسط هنر آموز خانم مریم حاجی کش حاجی آباد2/10/1400  تهیه گزارش و ارسال به دبیر خانه</a:t>
            </a:r>
            <a:endParaRPr lang="en-US" sz="1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049049"/>
              </p:ext>
            </p:extLst>
          </p:nvPr>
        </p:nvGraphicFramePr>
        <p:xfrm>
          <a:off x="954741" y="1748118"/>
          <a:ext cx="3818965" cy="4719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Acrobat Document" r:id="rId3" imgW="5828995" imgH="7543706" progId="AcroExch.Document.DC">
                  <p:embed/>
                </p:oleObj>
              </mc:Choice>
              <mc:Fallback>
                <p:oleObj name="Acrobat Document" r:id="rId3" imgW="5828995" imgH="754370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4741" y="1748118"/>
                        <a:ext cx="3818965" cy="4719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729" y="1930400"/>
            <a:ext cx="4162446" cy="453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35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869576"/>
          </a:xfrm>
        </p:spPr>
        <p:txBody>
          <a:bodyPr>
            <a:normAutofit/>
          </a:bodyPr>
          <a:lstStyle/>
          <a:p>
            <a:pPr lvl="0" algn="r" rtl="1"/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برگزاری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وبینار کشوری و تحت عنوان آرایه ها و نقوش ختایی با مدرسی خانم الهام طیبی14/11/1400  و تهیه گزارش ولینک وبینار و ارسال به دبیر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خانه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58" y="1479177"/>
            <a:ext cx="3574489" cy="4907295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992121"/>
              </p:ext>
            </p:extLst>
          </p:nvPr>
        </p:nvGraphicFramePr>
        <p:xfrm>
          <a:off x="4921624" y="1404004"/>
          <a:ext cx="3883094" cy="5018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Acrobat Document" r:id="rId4" imgW="5667204" imgH="8019948" progId="AcroExch.Document.DC">
                  <p:embed/>
                </p:oleObj>
              </mc:Choice>
              <mc:Fallback>
                <p:oleObj name="Acrobat Document" r:id="rId4" imgW="5667204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1624" y="1404004"/>
                        <a:ext cx="3883094" cy="5018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2913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17494"/>
          </a:xfrm>
        </p:spPr>
        <p:txBody>
          <a:bodyPr>
            <a:normAutofit/>
          </a:bodyPr>
          <a:lstStyle/>
          <a:p>
            <a:pPr lvl="0" algn="just" rtl="1"/>
            <a:r>
              <a:rPr lang="fa-IR" sz="1600" b="1" dirty="0">
                <a:cs typeface="B Nazanin" panose="00000400000000000000" pitchFamily="2" charset="-78"/>
              </a:rPr>
              <a:t>ارسال بخشنامه دوره ضمن خدمت استانی تحت عنوان نرم افزار مارولوس در الگوسازی و طراحی لباس با کد 99506976به میزان 24 ساعت را ویژه هنرآموزان طراحی دوخت و کارودانش</a:t>
            </a:r>
            <a:endParaRPr lang="en-US" sz="1600" dirty="0">
              <a:cs typeface="B Nazanin" panose="00000400000000000000" pitchFamily="2" charset="-78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695144"/>
              </p:ext>
            </p:extLst>
          </p:nvPr>
        </p:nvGraphicFramePr>
        <p:xfrm>
          <a:off x="677334" y="1519518"/>
          <a:ext cx="4729069" cy="4696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Acrobat Document" r:id="rId3" imgW="5667204" imgH="8019948" progId="AcroExch.Document.DC">
                  <p:embed/>
                </p:oleObj>
              </mc:Choice>
              <mc:Fallback>
                <p:oleObj name="Acrobat Document" r:id="rId3" imgW="5667204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7334" y="1519518"/>
                        <a:ext cx="4729069" cy="4696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539613"/>
              </p:ext>
            </p:extLst>
          </p:nvPr>
        </p:nvGraphicFramePr>
        <p:xfrm>
          <a:off x="5406403" y="1963271"/>
          <a:ext cx="3829050" cy="4252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Acrobat Document" r:id="rId5" imgW="5667204" imgH="8019948" progId="AcroExch.Document.DC">
                  <p:embed/>
                </p:oleObj>
              </mc:Choice>
              <mc:Fallback>
                <p:oleObj name="Acrobat Document" r:id="rId5" imgW="5667204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06403" y="1963271"/>
                        <a:ext cx="3829050" cy="4252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3596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992" y="502023"/>
            <a:ext cx="8596668" cy="1320800"/>
          </a:xfrm>
        </p:spPr>
        <p:txBody>
          <a:bodyPr>
            <a:normAutofit/>
          </a:bodyPr>
          <a:lstStyle/>
          <a:p>
            <a:pPr lvl="0" algn="just" rtl="1"/>
            <a:r>
              <a:rPr lang="fa-IR" sz="1600" b="1" dirty="0">
                <a:cs typeface="B Nazanin" panose="00000400000000000000" pitchFamily="2" charset="-78"/>
              </a:rPr>
              <a:t>تهیه لیست همکاران جهت شرکت در دوره ضمن خدمت طرح درس عملی از طرف دبیر خانه به اداره ضمن خدمت و پی گیری ثبت نام هنرآموزان و ارسال لیست شرکت کنندگان به دبیرخانه </a:t>
            </a:r>
            <a:endParaRPr lang="en-US" sz="1600" dirty="0">
              <a:cs typeface="B Nazanin" panose="00000400000000000000" pitchFamily="2" charset="-78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011001"/>
              </p:ext>
            </p:extLst>
          </p:nvPr>
        </p:nvGraphicFramePr>
        <p:xfrm>
          <a:off x="887505" y="1496918"/>
          <a:ext cx="6723529" cy="5199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Worksheet" r:id="rId4" imgW="7686761" imgH="11268048" progId="Excel.Sheet.12">
                  <p:embed/>
                </p:oleObj>
              </mc:Choice>
              <mc:Fallback>
                <p:oleObj name="Worksheet" r:id="rId4" imgW="7686761" imgH="1126804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7505" y="1496918"/>
                        <a:ext cx="6723529" cy="5199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1750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569" y="206188"/>
            <a:ext cx="8596668" cy="1320800"/>
          </a:xfrm>
        </p:spPr>
        <p:txBody>
          <a:bodyPr>
            <a:normAutofit/>
          </a:bodyPr>
          <a:lstStyle/>
          <a:p>
            <a:pPr lvl="0" algn="just"/>
            <a:r>
              <a:rPr lang="fa-IR" sz="1800" b="1" dirty="0">
                <a:cs typeface="B Nazanin" panose="00000400000000000000" pitchFamily="2" charset="-78"/>
              </a:rPr>
              <a:t>ارسال بخشتامه مسابقه طرح درس نویسی ملی و پودمانی وانتخاب بهترین  طرح درس به دبیر خانه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688180"/>
              </p:ext>
            </p:extLst>
          </p:nvPr>
        </p:nvGraphicFramePr>
        <p:xfrm>
          <a:off x="1089211" y="1089211"/>
          <a:ext cx="6817659" cy="5244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Acrobat Document" r:id="rId3" imgW="5667204" imgH="8019948" progId="AcroExch.Document.DC">
                  <p:embed/>
                </p:oleObj>
              </mc:Choice>
              <mc:Fallback>
                <p:oleObj name="Acrobat Document" r:id="rId3" imgW="5667204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89211" y="1089211"/>
                        <a:ext cx="6817659" cy="5244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0853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52" y="0"/>
            <a:ext cx="8596668" cy="1192305"/>
          </a:xfrm>
        </p:spPr>
        <p:txBody>
          <a:bodyPr>
            <a:normAutofit/>
          </a:bodyPr>
          <a:lstStyle/>
          <a:p>
            <a:pPr lvl="0" algn="just" rtl="1"/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ارسال </a:t>
            </a: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بهترین طرح درس به ایمیل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دبیرخانه</a:t>
            </a:r>
            <a:endParaRPr lang="en-US" sz="16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0133385"/>
              </p:ext>
            </p:extLst>
          </p:nvPr>
        </p:nvGraphicFramePr>
        <p:xfrm>
          <a:off x="461752" y="972670"/>
          <a:ext cx="4184702" cy="5337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7" name="Acrobat Document" r:id="rId3" imgW="5667204" imgH="8019948" progId="AcroExch.Document.DC">
                  <p:embed/>
                </p:oleObj>
              </mc:Choice>
              <mc:Fallback>
                <p:oleObj name="Acrobat Document" r:id="rId3" imgW="5667204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1752" y="972670"/>
                        <a:ext cx="4184702" cy="5337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606414"/>
              </p:ext>
            </p:extLst>
          </p:nvPr>
        </p:nvGraphicFramePr>
        <p:xfrm>
          <a:off x="5123585" y="891550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Acrobat Document" r:id="rId5" imgW="5667204" imgH="8019948" progId="AcroExch.Document.DC">
                  <p:embed/>
                </p:oleObj>
              </mc:Choice>
              <mc:Fallback>
                <p:oleObj name="Acrobat Document" r:id="rId5" imgW="5667204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23585" y="891550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1110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016" y="268941"/>
            <a:ext cx="8596668" cy="1075765"/>
          </a:xfrm>
        </p:spPr>
        <p:txBody>
          <a:bodyPr>
            <a:normAutofit fontScale="90000"/>
          </a:bodyPr>
          <a:lstStyle/>
          <a:p>
            <a:pPr lvl="0" algn="just" rtl="1"/>
            <a:r>
              <a:rPr lang="en-US" dirty="0"/>
              <a:t/>
            </a:r>
            <a:br>
              <a:rPr lang="en-US" dirty="0"/>
            </a:br>
            <a:r>
              <a:rPr lang="fa-IR" sz="1800" b="1" dirty="0">
                <a:cs typeface="B Nazanin" panose="00000400000000000000" pitchFamily="2" charset="-78"/>
              </a:rPr>
              <a:t>بخشنامه اجرای نظام آراستگی </a:t>
            </a:r>
            <a:r>
              <a:rPr lang="en-US" sz="1800" b="1" dirty="0">
                <a:cs typeface="B Nazanin" panose="00000400000000000000" pitchFamily="2" charset="-78"/>
              </a:rPr>
              <a:t>5S</a:t>
            </a:r>
            <a:r>
              <a:rPr lang="fa-IR" sz="1800" b="1" dirty="0">
                <a:cs typeface="B Nazanin" panose="00000400000000000000" pitchFamily="2" charset="-78"/>
              </a:rPr>
              <a:t>و ایمنی و بهداشت </a:t>
            </a:r>
            <a:r>
              <a:rPr lang="en-US" sz="1800" b="1" dirty="0">
                <a:cs typeface="B Nazanin" panose="00000400000000000000" pitchFamily="2" charset="-78"/>
              </a:rPr>
              <a:t>HSE</a:t>
            </a:r>
            <a:r>
              <a:rPr lang="fa-IR" sz="1800" b="1" dirty="0">
                <a:cs typeface="B Nazanin" panose="00000400000000000000" pitchFamily="2" charset="-78"/>
              </a:rPr>
              <a:t> به هنرستان کارو دانش فاطمه الزهرا و ارسال فایل به دبیر خانه </a:t>
            </a:r>
            <a:endParaRPr lang="en-US" sz="1800" dirty="0">
              <a:cs typeface="B Nazanin" panose="00000400000000000000" pitchFamily="2" charset="-78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440988"/>
              </p:ext>
            </p:extLst>
          </p:nvPr>
        </p:nvGraphicFramePr>
        <p:xfrm>
          <a:off x="758015" y="1344705"/>
          <a:ext cx="3169459" cy="4988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8" name="Acrobat Document" r:id="rId3" imgW="5667204" imgH="8019948" progId="AcroExch.Document.DC">
                  <p:embed/>
                </p:oleObj>
              </mc:Choice>
              <mc:Fallback>
                <p:oleObj name="Acrobat Document" r:id="rId3" imgW="5667204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8015" y="1344705"/>
                        <a:ext cx="3169459" cy="4988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652428"/>
              </p:ext>
            </p:extLst>
          </p:nvPr>
        </p:nvGraphicFramePr>
        <p:xfrm>
          <a:off x="4035051" y="1532965"/>
          <a:ext cx="3791137" cy="4877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" name="Acrobat Document" r:id="rId5" imgW="9143633" imgH="5143264" progId="AcroExch.Document.DC">
                  <p:embed/>
                </p:oleObj>
              </mc:Choice>
              <mc:Fallback>
                <p:oleObj name="Acrobat Document" r:id="rId5" imgW="9143633" imgH="514326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35051" y="1532965"/>
                        <a:ext cx="3791137" cy="4877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796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1400" b="1" dirty="0">
                <a:solidFill>
                  <a:schemeClr val="tx1"/>
                </a:solidFill>
                <a:cs typeface="B Nazanin" panose="00000400000000000000" pitchFamily="2" charset="-78"/>
              </a:rPr>
              <a:t>شرکت درجلسه با رئیس اداره تکنولوژی وگروههای آموزشی استان جهت رفع مشکلات </a:t>
            </a:r>
            <a:r>
              <a:rPr lang="fa-IR" sz="14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آموزشی</a:t>
            </a:r>
            <a:br>
              <a:rPr lang="fa-IR" sz="1400" b="1" dirty="0" smtClean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1400" b="1" dirty="0">
                <a:solidFill>
                  <a:schemeClr val="tx1"/>
                </a:solidFill>
                <a:cs typeface="B Nazanin" panose="00000400000000000000" pitchFamily="2" charset="-78"/>
              </a:rPr>
              <a:t/>
            </a:r>
            <a:br>
              <a:rPr lang="fa-IR" sz="1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endParaRPr lang="en-US" sz="14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1" y="1100138"/>
            <a:ext cx="2528888" cy="4711699"/>
          </a:xfrm>
        </p:spPr>
      </p:pic>
    </p:spTree>
    <p:extLst>
      <p:ext uri="{BB962C8B-B14F-4D97-AF65-F5344CB8AC3E}">
        <p14:creationId xmlns:p14="http://schemas.microsoft.com/office/powerpoint/2010/main" val="3554525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1"/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ارسال بخشنامه فراخوان مسابقه تدوین بروشور و معرفی رشته هنرستانهای کارودانش و فنی وارسال بهترین ها به دبیر  خانه </a:t>
            </a:r>
            <a:endParaRPr lang="en-US" sz="16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156447"/>
            <a:ext cx="3705449" cy="5204012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959925"/>
              </p:ext>
            </p:extLst>
          </p:nvPr>
        </p:nvGraphicFramePr>
        <p:xfrm>
          <a:off x="4818730" y="1270000"/>
          <a:ext cx="4455272" cy="4323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Acrobat Document" r:id="rId4" imgW="9143633" imgH="5143264" progId="AcroExch.Document.DC">
                  <p:embed/>
                </p:oleObj>
              </mc:Choice>
              <mc:Fallback>
                <p:oleObj name="Acrobat Document" r:id="rId4" imgW="9143633" imgH="514326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18730" y="1270000"/>
                        <a:ext cx="4455272" cy="4323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0919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69" y="434788"/>
            <a:ext cx="8596668" cy="667871"/>
          </a:xfrm>
        </p:spPr>
        <p:txBody>
          <a:bodyPr>
            <a:normAutofit/>
          </a:bodyPr>
          <a:lstStyle/>
          <a:p>
            <a:pPr lvl="0" algn="r" rtl="1"/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ارسال دستورالعمل اجرای پژوهش پوشاک اقوام ایرانی دبیر خانه طراحی دوخت و پوشاک به مناطق و شهرستانها</a:t>
            </a:r>
            <a:endParaRPr lang="en-US" sz="16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373135"/>
              </p:ext>
            </p:extLst>
          </p:nvPr>
        </p:nvGraphicFramePr>
        <p:xfrm>
          <a:off x="3419171" y="1573305"/>
          <a:ext cx="3829050" cy="4773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Acrobat Document" r:id="rId3" imgW="5667204" imgH="8019948" progId="AcroExch.Document.DC">
                  <p:embed/>
                </p:oleObj>
              </mc:Choice>
              <mc:Fallback>
                <p:oleObj name="Acrobat Document" r:id="rId3" imgW="5667204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9171" y="1573305"/>
                        <a:ext cx="3829050" cy="4773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5011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ارسال بهترین مقاله سیاه دوزی سیستان توسط خانمها رقیه افغانپور و فاطمه کیخا از هنرستان فجر </a:t>
            </a: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زابل به دبیر خانه کشوری </a:t>
            </a:r>
            <a:endParaRPr lang="en-US" sz="16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115851"/>
              </p:ext>
            </p:extLst>
          </p:nvPr>
        </p:nvGraphicFramePr>
        <p:xfrm>
          <a:off x="2882549" y="1930400"/>
          <a:ext cx="4186238" cy="4631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Acrobat Document" r:id="rId3" imgW="5828995" imgH="7543706" progId="AcroExch.Document.DC">
                  <p:embed/>
                </p:oleObj>
              </mc:Choice>
              <mc:Fallback>
                <p:oleObj name="Acrobat Document" r:id="rId3" imgW="5828995" imgH="754370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2549" y="1930400"/>
                        <a:ext cx="4186238" cy="4631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4222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781" y="550622"/>
            <a:ext cx="8596668" cy="1320800"/>
          </a:xfrm>
        </p:spPr>
        <p:txBody>
          <a:bodyPr>
            <a:normAutofit/>
          </a:bodyPr>
          <a:lstStyle/>
          <a:p>
            <a:pPr lvl="0" algn="r" rtl="1"/>
            <a:r>
              <a:rPr lang="fa-IR" sz="1600" dirty="0">
                <a:solidFill>
                  <a:schemeClr val="tx1"/>
                </a:solidFill>
                <a:cs typeface="B Nazanin" panose="00000400000000000000" pitchFamily="2" charset="-78"/>
              </a:rPr>
              <a:t>ارسال پژوهش پوشاک سنتی مردم سیستان توسط هنر آموز خانم گلی حیدری از هنرستان زینب (س) شهرستان نیمروز </a:t>
            </a:r>
            <a:r>
              <a:rPr lang="fa-IR" sz="16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به دبیر خانه کشوری</a:t>
            </a:r>
            <a:r>
              <a:rPr lang="en-US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 </a:t>
            </a:r>
            <a:endParaRPr lang="en-US" sz="16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398445"/>
              </p:ext>
            </p:extLst>
          </p:nvPr>
        </p:nvGraphicFramePr>
        <p:xfrm>
          <a:off x="2837329" y="1871422"/>
          <a:ext cx="3524062" cy="4986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Acrobat Document" r:id="rId3" imgW="5667204" imgH="8019948" progId="AcroExch.Document.DC">
                  <p:embed/>
                </p:oleObj>
              </mc:Choice>
              <mc:Fallback>
                <p:oleObj name="Acrobat Document" r:id="rId3" imgW="5667204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37329" y="1871422"/>
                        <a:ext cx="3524062" cy="4986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2448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r" rtl="1"/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ارسال لینک شرکت در ویبنار آرایه ها و نقوش ختایی استان سیستان و بلوچستان به دبیر خانه و واتساپ مدیر دبیر خانه خانم آقاجانی که قبول زحمت کردند .</a:t>
            </a:r>
            <a:r>
              <a:rPr lang="en-US" sz="1600" dirty="0">
                <a:solidFill>
                  <a:schemeClr val="tx1"/>
                </a:solidFill>
                <a:cs typeface="B Nazanin" panose="00000400000000000000" pitchFamily="2" charset="-78"/>
              </a:rPr>
              <a:t/>
            </a:r>
            <a:br>
              <a:rPr lang="en-US" sz="1600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en-US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 </a:t>
            </a:r>
            <a:endParaRPr lang="en-US" sz="16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1653" y="1745734"/>
            <a:ext cx="3894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http://94.182.40.50/p0zbfs9m2xun</a:t>
            </a:r>
          </a:p>
        </p:txBody>
      </p:sp>
      <p:sp>
        <p:nvSpPr>
          <p:cNvPr id="4" name="AutoShape 2" descr="blob:file:///f564d320-fde0-4784-8dd4-5c0825f7b6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blob:file:///f564d320-fde0-4784-8dd4-5c0825f7b6a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371" y="2480982"/>
            <a:ext cx="4700583" cy="34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91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r" rtl="1"/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ارسال لینک  وبینار آفلاین پلیوار دوزی توسط هتر آموز خانم فاطمه ابراهیمی به دبیر خانه و واتساپ مدیر دبیر خانه خانم آقاجانی که قبول زحمت کردند </a:t>
            </a:r>
            <a:endParaRPr lang="en-US" sz="16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665" y="2191872"/>
            <a:ext cx="5058335" cy="37113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7334" y="12840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https://drive.google.com/drive/folders/1n-v7N2kv1FskSt7GSfvBcQEED4ewp1Hq?usp=sharing</a:t>
            </a:r>
          </a:p>
        </p:txBody>
      </p:sp>
    </p:spTree>
    <p:extLst>
      <p:ext uri="{BB962C8B-B14F-4D97-AF65-F5344CB8AC3E}">
        <p14:creationId xmlns:p14="http://schemas.microsoft.com/office/powerpoint/2010/main" val="3549416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rtl="1"/>
            <a:r>
              <a:rPr lang="fa-IR" sz="1600" b="1" dirty="0">
                <a:cs typeface="B Nazanin" panose="00000400000000000000" pitchFamily="2" charset="-78"/>
              </a:rPr>
              <a:t>ارسال فرم مشخصات سرگروه به دبیر خانه</a:t>
            </a:r>
            <a:endParaRPr lang="en-US" sz="1600" dirty="0">
              <a:cs typeface="B Nazanin" panose="00000400000000000000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7127279"/>
              </p:ext>
            </p:extLst>
          </p:nvPr>
        </p:nvGraphicFramePr>
        <p:xfrm>
          <a:off x="411284" y="1129554"/>
          <a:ext cx="9128768" cy="3321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Worksheet" r:id="rId4" imgW="12353804" imgH="5238664" progId="Excel.Sheet.12">
                  <p:embed/>
                </p:oleObj>
              </mc:Choice>
              <mc:Fallback>
                <p:oleObj name="Worksheet" r:id="rId4" imgW="12353804" imgH="523866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284" y="1129554"/>
                        <a:ext cx="9128768" cy="3321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1913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1"/>
            <a:r>
              <a:rPr lang="fa-IR" sz="1400" b="1" dirty="0">
                <a:solidFill>
                  <a:schemeClr val="tx1"/>
                </a:solidFill>
              </a:rPr>
              <a:t>ارسال و تکمیل فرم نطر سنجی دوره های آموزشی تخصصی پیشنهادی از طرف دبیرخانه</a:t>
            </a:r>
            <a:endParaRPr lang="en-US" sz="1400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6133701"/>
              </p:ext>
            </p:extLst>
          </p:nvPr>
        </p:nvGraphicFramePr>
        <p:xfrm>
          <a:off x="1089212" y="1091028"/>
          <a:ext cx="8001000" cy="4950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Acrobat Document" r:id="rId3" imgW="5828995" imgH="7543706" progId="AcroExch.Document.DC">
                  <p:embed/>
                </p:oleObj>
              </mc:Choice>
              <mc:Fallback>
                <p:oleObj name="Acrobat Document" r:id="rId3" imgW="5828995" imgH="754370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89212" y="1091028"/>
                        <a:ext cx="8001000" cy="4950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8408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just" rtl="1"/>
            <a:r>
              <a:rPr lang="fa-IR" sz="1600" b="1" dirty="0">
                <a:solidFill>
                  <a:schemeClr val="tx1"/>
                </a:solidFill>
              </a:rPr>
              <a:t>به روزرسانی وبلاگ گروه به منظور ایجاد امکان بهره مندی بیشتر هنرآموزان وتشکیل گروه واتساپ برای هنرآموزان استان به منظور اطلاع رسانی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98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7871"/>
          </a:xfrm>
        </p:spPr>
        <p:txBody>
          <a:bodyPr>
            <a:normAutofit/>
          </a:bodyPr>
          <a:lstStyle/>
          <a:p>
            <a:pPr algn="r"/>
            <a:r>
              <a:rPr lang="fa-IR" sz="16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بازدید ارز هنزستان فنی و حرفه ای (طراحی دوخت)خدیجه کبری (س)</a:t>
            </a:r>
            <a:r>
              <a:rPr lang="en-US" sz="16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نظارت بالینی</a:t>
            </a:r>
            <a:endParaRPr lang="en-US" sz="16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2855623"/>
              </p:ext>
            </p:extLst>
          </p:nvPr>
        </p:nvGraphicFramePr>
        <p:xfrm>
          <a:off x="564589" y="1062318"/>
          <a:ext cx="2743200" cy="3298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Acrobat Document" r:id="rId3" imgW="5667204" imgH="8019948" progId="AcroExch.Document.DC">
                  <p:embed/>
                </p:oleObj>
              </mc:Choice>
              <mc:Fallback>
                <p:oleObj name="Acrobat Document" r:id="rId3" imgW="5667204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4589" y="1062318"/>
                        <a:ext cx="2743200" cy="3298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34" y="1062318"/>
            <a:ext cx="1783478" cy="3173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57" y="1107609"/>
            <a:ext cx="2517710" cy="3128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011" y="4492999"/>
            <a:ext cx="3731589" cy="223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2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ارسال بخشنامه و شیوه نامه تولید و محتوا الکترونیکی پیشنهادی از طرف دبیر خانه به مناطق و شهرستانها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001612"/>
              </p:ext>
            </p:extLst>
          </p:nvPr>
        </p:nvGraphicFramePr>
        <p:xfrm>
          <a:off x="900953" y="1270000"/>
          <a:ext cx="7005917" cy="5099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Acrobat Document" r:id="rId3" imgW="5667204" imgH="8019948" progId="AcroExch.Document.DC">
                  <p:embed/>
                </p:oleObj>
              </mc:Choice>
              <mc:Fallback>
                <p:oleObj name="Acrobat Document" r:id="rId3" imgW="5667204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0953" y="1270000"/>
                        <a:ext cx="7005917" cy="5099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991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just" rtl="1"/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ارسال تولید و محتوای الکترونیکی بر اساس تقسیم بندی دبیر خانه طبق بخشنامه مد و لباس سفارشی پایه دوازدهم بطور ماهیانه هر بیست در صد کتاب از دروس فنی و کار و دانش مهارت گلدوز دستی پایه دهم وهماهنگی با دبیر خانه جهت  بارگذاری در فضای مجازی تلگرام گروه دبیرخانه طراحی دوخت (فنی)</a:t>
            </a:r>
            <a:endParaRPr lang="en-US" sz="20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21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200" b="1" dirty="0">
                <a:cs typeface="B Nazanin" panose="00000400000000000000" pitchFamily="2" charset="-78"/>
              </a:rPr>
              <a:t>ارسال بخشنامه ودستورالعمل تدوین جزوات آموزشی  تهیه جزوه ابریشم دوزی از طرف دبیرخانه به مناطق و شهرستانها </a:t>
            </a:r>
            <a:r>
              <a:rPr lang="en-US" sz="2200" dirty="0">
                <a:cs typeface="B Nazanin" panose="00000400000000000000" pitchFamily="2" charset="-78"/>
              </a:rPr>
              <a:t/>
            </a:r>
            <a:br>
              <a:rPr lang="en-US" sz="2200" dirty="0">
                <a:cs typeface="B Nazanin" panose="00000400000000000000" pitchFamily="2" charset="-78"/>
              </a:rPr>
            </a:br>
            <a:r>
              <a:rPr lang="fa-IR" b="1" dirty="0" smtClean="0"/>
              <a:t>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3103152"/>
              </p:ext>
            </p:extLst>
          </p:nvPr>
        </p:nvGraphicFramePr>
        <p:xfrm>
          <a:off x="510989" y="1532974"/>
          <a:ext cx="3429000" cy="4509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Acrobat Document" r:id="rId3" imgW="5667204" imgH="8019948" progId="AcroExch.Document.DC">
                  <p:embed/>
                </p:oleObj>
              </mc:Choice>
              <mc:Fallback>
                <p:oleObj name="Acrobat Document" r:id="rId3" imgW="5667204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989" y="1532974"/>
                        <a:ext cx="3429000" cy="4509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34" y="1930400"/>
            <a:ext cx="4378760" cy="438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5739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268</TotalTime>
  <Words>500</Words>
  <Application>Microsoft Office PowerPoint</Application>
  <PresentationFormat>Widescreen</PresentationFormat>
  <Paragraphs>28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B Nazanin</vt:lpstr>
      <vt:lpstr>Tahoma</vt:lpstr>
      <vt:lpstr>Trebuchet MS</vt:lpstr>
      <vt:lpstr>Wingdings 3</vt:lpstr>
      <vt:lpstr>Facet</vt:lpstr>
      <vt:lpstr>Worksheet</vt:lpstr>
      <vt:lpstr>Acrobat Document</vt:lpstr>
      <vt:lpstr>گزارش عملکرد 6 ماهه 1400</vt:lpstr>
      <vt:lpstr>شرکت درجلسه با رئیس اداره تکنولوژی وگروههای آموزشی استان جهت رفع مشکلات آموزشی  </vt:lpstr>
      <vt:lpstr>ارسال فرم مشخصات سرگروه به دبیر خانه</vt:lpstr>
      <vt:lpstr>ارسال و تکمیل فرم نطر سنجی دوره های آموزشی تخصصی پیشنهادی از طرف دبیرخانه</vt:lpstr>
      <vt:lpstr>به روزرسانی وبلاگ گروه به منظور ایجاد امکان بهره مندی بیشتر هنرآموزان وتشکیل گروه واتساپ برای هنرآموزان استان به منظور اطلاع رسانی </vt:lpstr>
      <vt:lpstr>بازدید ارز هنزستان فنی و حرفه ای (طراحی دوخت)خدیجه کبری (س) نظارت بالینی</vt:lpstr>
      <vt:lpstr>ارسال بخشنامه و شیوه نامه تولید و محتوا الکترونیکی پیشنهادی از طرف دبیر خانه به مناطق و شهرستانها  </vt:lpstr>
      <vt:lpstr>ارسال تولید و محتوای الکترونیکی بر اساس تقسیم بندی دبیر خانه طبق بخشنامه مد و لباس سفارشی پایه دوازدهم بطور ماهیانه هر بیست در صد کتاب از دروس فنی و کار و دانش مهارت گلدوز دستی پایه دهم وهماهنگی با دبیر خانه جهت  بارگذاری در فضای مجازی تلگرام گروه دبیرخانه طراحی دوخت (فنی)</vt:lpstr>
      <vt:lpstr>ارسال بخشنامه ودستورالعمل تدوین جزوات آموزشی  تهیه جزوه ابریشم دوزی از طرف دبیرخانه به مناطق و شهرستانها   </vt:lpstr>
      <vt:lpstr>تهیه جزوه و ارسال به ایمبل دبیرخانه</vt:lpstr>
      <vt:lpstr>تهیه برنامه زمان بندی کارگاه های آموزشی هنر آموزان پوشاک و طراحی دوخت</vt:lpstr>
      <vt:lpstr>برگزاری کارگاه آموزش مجازی اولین نشست تخصصی با عنوان تبیین و تشریح برنامه عملیاتی توسط سر گروه خانم فهیمه نجاری9/8/1400وگزارش و ارسال به دبیر خانه </vt:lpstr>
      <vt:lpstr>برگزاری کارگاه آموزش مجازی با عنوان جنسیت سازی پارچه توسط هنر آموز خانم مریم حاجی کش حاجی آباد2/10/1400  تهیه گزارش و ارسال به دبیر خانه</vt:lpstr>
      <vt:lpstr>برگزاری وبینار کشوری و تحت عنوان آرایه ها و نقوش ختایی با مدرسی خانم الهام طیبی14/11/1400  و تهیه گزارش ولینک وبینار و ارسال به دبیر خانه</vt:lpstr>
      <vt:lpstr>ارسال بخشنامه دوره ضمن خدمت استانی تحت عنوان نرم افزار مارولوس در الگوسازی و طراحی لباس با کد 99506976به میزان 24 ساعت را ویژه هنرآموزان طراحی دوخت و کارودانش</vt:lpstr>
      <vt:lpstr>تهیه لیست همکاران جهت شرکت در دوره ضمن خدمت طرح درس عملی از طرف دبیر خانه به اداره ضمن خدمت و پی گیری ثبت نام هنرآموزان و ارسال لیست شرکت کنندگان به دبیرخانه </vt:lpstr>
      <vt:lpstr>ارسال بخشتامه مسابقه طرح درس نویسی ملی و پودمانی وانتخاب بهترین  طرح درس به دبیر خانه  </vt:lpstr>
      <vt:lpstr>ارسال بهترین طرح درس به ایمیل دبیرخانه</vt:lpstr>
      <vt:lpstr> بخشنامه اجرای نظام آراستگی 5Sو ایمنی و بهداشت HSE به هنرستان کارو دانش فاطمه الزهرا و ارسال فایل به دبیر خانه </vt:lpstr>
      <vt:lpstr>ارسال بخشنامه فراخوان مسابقه تدوین بروشور و معرفی رشته هنرستانهای کارودانش و فنی وارسال بهترین ها به دبیر  خانه </vt:lpstr>
      <vt:lpstr>ارسال دستورالعمل اجرای پژوهش پوشاک اقوام ایرانی دبیر خانه طراحی دوخت و پوشاک به مناطق و شهرستانها</vt:lpstr>
      <vt:lpstr>ارسال بهترین مقاله سیاه دوزی سیستان توسط خانمها رقیه افغانپور و فاطمه کیخا از هنرستان فجر زابل به دبیر خانه کشوری </vt:lpstr>
      <vt:lpstr>ارسال پژوهش پوشاک سنتی مردم سیستان توسط هنر آموز خانم گلی حیدری از هنرستان زینب (س) شهرستان نیمروز به دبیر خانه کشوری </vt:lpstr>
      <vt:lpstr>ارسال لینک شرکت در ویبنار آرایه ها و نقوش ختایی استان سیستان و بلوچستان به دبیر خانه و واتساپ مدیر دبیر خانه خانم آقاجانی که قبول زحمت کردند .  </vt:lpstr>
      <vt:lpstr>ارسال لینک  وبینار آفلاین پلیوار دوزی توسط هتر آموز خانم فاطمه ابراهیمی به دبیر خانه و واتساپ مدیر دبیر خانه خانم آقاجانی که قبول زحمت کردند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گزارش عملکرد 6 ماهه 1400</dc:title>
  <dc:creator>Vista</dc:creator>
  <cp:lastModifiedBy>Vista</cp:lastModifiedBy>
  <cp:revision>23</cp:revision>
  <dcterms:created xsi:type="dcterms:W3CDTF">2022-03-08T14:16:36Z</dcterms:created>
  <dcterms:modified xsi:type="dcterms:W3CDTF">2022-03-09T06:18:01Z</dcterms:modified>
</cp:coreProperties>
</file>